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ciencedirect.com/science/article/abs/pii/S0378112722006351" TargetMode="External"/><Relationship Id="rId3" Type="http://schemas.openxmlformats.org/officeDocument/2006/relationships/hyperlink" Target="https://www.youtube.com/watch?v=XIn00ihb3hU" TargetMode="External"/><Relationship Id="rId4" Type="http://schemas.openxmlformats.org/officeDocument/2006/relationships/hyperlink" Target="https://www.breitbart.com/environment/2023/01/19/california-rains-could-have-supplied-states-needs-for-10-years-if-stored/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image" Target="../media/image20.jpeg"/><Relationship Id="rId5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M1VJtER2IUE" TargetMode="External"/><Relationship Id="rId6" Type="http://schemas.openxmlformats.org/officeDocument/2006/relationships/hyperlink" Target="https://www.youtube.com/watch?v=XJOazhVmf9w" TargetMode="External"/><Relationship Id="rId7" Type="http://schemas.openxmlformats.org/officeDocument/2006/relationships/hyperlink" Target="https://www.youtube.com/watch?v=3BJKY1fiSdc" TargetMode="External"/><Relationship Id="rId8" Type="http://schemas.openxmlformats.org/officeDocument/2006/relationships/hyperlink" Target="https://www.youtube.com/watch?v=TvHco_GL4Mo" TargetMode="External"/><Relationship Id="rId9" Type="http://schemas.openxmlformats.org/officeDocument/2006/relationships/hyperlink" Target="https://www.youtube.com/watch?v=WxKIQs-t-o0" TargetMode="External"/><Relationship Id="rId10" Type="http://schemas.openxmlformats.org/officeDocument/2006/relationships/hyperlink" Target="https://www.corbettreport.com/bigoil/" TargetMode="External"/><Relationship Id="rId11" Type="http://schemas.openxmlformats.org/officeDocument/2006/relationships/hyperlink" Target="https://www.survivalinternational.org/articles/3456-killing-conservation-lethal-cult-of-the-empty-wild" TargetMode="External"/><Relationship Id="rId12" Type="http://schemas.openxmlformats.org/officeDocument/2006/relationships/image" Target="../media/image3.jpeg"/><Relationship Id="rId13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/p/support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):</a:t>
            </a:r>
          </a:p>
          <a:p>
            <a:pPr lvl="1"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 lvl="1"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Industrialized plantations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Poor infrastructure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Authoritarian inversion of reality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promises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5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that ignores: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Solar</a:t>
            </a:r>
            <a:r>
              <a:t> and </a:t>
            </a:r>
            <a:r>
              <a:rPr u="sng">
                <a:hlinkClick r:id="rId7" invalidUrl="" action="" tgtFrame="" tooltip="" history="1" highlightClick="0" endSnd="0"/>
              </a:rPr>
              <a:t>cloud</a:t>
            </a:r>
            <a:r>
              <a:t> impacts</a:t>
            </a:r>
          </a:p>
          <a:p>
            <a:pPr lvl="1"/>
            <a:r>
              <a:rPr u="sng">
                <a:hlinkClick r:id="rId7" invalidUrl="" action="" tgtFrame="" tooltip="" history="1" highlightClick="0" endSnd="0"/>
              </a:rPr>
              <a:t>Geological</a:t>
            </a:r>
            <a:r>
              <a:t> impacts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stewardship</a:t>
            </a:r>
            <a:r>
              <a:t> impacts</a:t>
            </a:r>
          </a:p>
          <a:p>
            <a:pPr/>
            <a:r>
              <a:rPr u="sng">
                <a:hlinkClick r:id="rId10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1" invalidUrl="" action="" tgtFrame="" tooltip="" history="1" highlightClick="0" endSnd="0"/>
              </a:rPr>
              <a:t>religious</a:t>
            </a:r>
            <a:r>
              <a:t> twists:</a:t>
            </a:r>
          </a:p>
          <a:p>
            <a:pPr lvl="1"/>
            <a:r>
              <a:t>Ecological overshoot</a:t>
            </a:r>
          </a:p>
          <a:p>
            <a:pPr lvl="1"/>
            <a:r>
              <a:t>Nature worshipping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336" name="t.me/a_natural_language ddebernardy.substack.com/support"/>
          <p:cNvSpPr txBox="1"/>
          <p:nvPr>
            <p:ph type="body" idx="21"/>
          </p:nvPr>
        </p:nvSpPr>
        <p:spPr>
          <a:xfrm>
            <a:off x="1206499" y="8262180"/>
            <a:ext cx="21971001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ddebernardy.substack.com/support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